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</p:sldIdLst>
  <p:sldSz cx="9144000" cy="6858000" type="screen4x3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zU0cbURlyICUguTiClz30g==" hashData="w1bxSrSXXei16OyXzW6PwJwZ7Ss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86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DEF6-CC23-4230-985D-46A25612CA81}" type="datetimeFigureOut">
              <a:rPr lang="fr-FR" smtClean="0"/>
              <a:t>10/01/13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72E8E-AE42-4342-B33F-62ACB1C1CE6B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DEF6-CC23-4230-985D-46A25612CA81}" type="datetimeFigureOut">
              <a:rPr lang="fr-FR" smtClean="0"/>
              <a:t>10/01/13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72E8E-AE42-4342-B33F-62ACB1C1CE6B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DEF6-CC23-4230-985D-46A25612CA81}" type="datetimeFigureOut">
              <a:rPr lang="fr-FR" smtClean="0"/>
              <a:t>10/01/13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72E8E-AE42-4342-B33F-62ACB1C1CE6B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DEF6-CC23-4230-985D-46A25612CA81}" type="datetimeFigureOut">
              <a:rPr lang="fr-FR" smtClean="0"/>
              <a:t>10/01/13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72E8E-AE42-4342-B33F-62ACB1C1CE6B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DEF6-CC23-4230-985D-46A25612CA81}" type="datetimeFigureOut">
              <a:rPr lang="fr-FR" smtClean="0"/>
              <a:t>10/01/13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72E8E-AE42-4342-B33F-62ACB1C1CE6B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DEF6-CC23-4230-985D-46A25612CA81}" type="datetimeFigureOut">
              <a:rPr lang="fr-FR" smtClean="0"/>
              <a:t>10/01/13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72E8E-AE42-4342-B33F-62ACB1C1CE6B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DEF6-CC23-4230-985D-46A25612CA81}" type="datetimeFigureOut">
              <a:rPr lang="fr-FR" smtClean="0"/>
              <a:t>10/01/13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72E8E-AE42-4342-B33F-62ACB1C1CE6B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DEF6-CC23-4230-985D-46A25612CA81}" type="datetimeFigureOut">
              <a:rPr lang="fr-FR" smtClean="0"/>
              <a:t>10/01/13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72E8E-AE42-4342-B33F-62ACB1C1CE6B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DEF6-CC23-4230-985D-46A25612CA81}" type="datetimeFigureOut">
              <a:rPr lang="fr-FR" smtClean="0"/>
              <a:t>10/01/13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72E8E-AE42-4342-B33F-62ACB1C1CE6B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DEF6-CC23-4230-985D-46A25612CA81}" type="datetimeFigureOut">
              <a:rPr lang="fr-FR" smtClean="0"/>
              <a:t>10/01/13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72E8E-AE42-4342-B33F-62ACB1C1CE6B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DEF6-CC23-4230-985D-46A25612CA81}" type="datetimeFigureOut">
              <a:rPr lang="fr-FR" smtClean="0"/>
              <a:t>10/01/13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72E8E-AE42-4342-B33F-62ACB1C1CE6B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2DEF6-CC23-4230-985D-46A25612CA81}" type="datetimeFigureOut">
              <a:rPr lang="fr-FR" smtClean="0"/>
              <a:t>10/01/13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72E8E-AE42-4342-B33F-62ACB1C1CE6B}" type="slidenum">
              <a:rPr lang="fr-FR" smtClean="0"/>
              <a:t>‹#›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70113" y="0"/>
            <a:ext cx="48037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52650" y="0"/>
            <a:ext cx="48371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22500" y="0"/>
            <a:ext cx="46974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52650" y="0"/>
            <a:ext cx="48371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eintur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90713" y="0"/>
            <a:ext cx="5362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90750" y="0"/>
            <a:ext cx="4762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EE_color_smal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968" y="1124744"/>
            <a:ext cx="2403176" cy="10081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5856" y="2348880"/>
            <a:ext cx="27363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Veuillez</a:t>
            </a:r>
            <a:r>
              <a:rPr lang="en-US" dirty="0" smtClean="0"/>
              <a:t> respecter le copyright de </a:t>
            </a:r>
            <a:r>
              <a:rPr lang="en-US" dirty="0" err="1" smtClean="0"/>
              <a:t>l’AEE</a:t>
            </a:r>
            <a:r>
              <a:rPr lang="en-US" dirty="0" smtClean="0"/>
              <a:t> en ne </a:t>
            </a:r>
            <a:r>
              <a:rPr lang="en-US" dirty="0" err="1" smtClean="0"/>
              <a:t>diffusant</a:t>
            </a:r>
            <a:r>
              <a:rPr lang="en-US" dirty="0" smtClean="0"/>
              <a:t> pas </a:t>
            </a:r>
            <a:r>
              <a:rPr lang="en-US" dirty="0" err="1" smtClean="0"/>
              <a:t>ces</a:t>
            </a:r>
            <a:r>
              <a:rPr lang="en-US" dirty="0" smtClean="0"/>
              <a:t> images.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Copyright </a:t>
            </a:r>
            <a:r>
              <a:rPr lang="de-DE" dirty="0" smtClean="0"/>
              <a:t>© </a:t>
            </a:r>
            <a:r>
              <a:rPr lang="en-US" dirty="0" smtClean="0"/>
              <a:t>AEE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783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17</Words>
  <Application>Microsoft Macintosh PowerPoint</Application>
  <PresentationFormat>On-screen Show (4:3)</PresentationFormat>
  <Paragraphs>3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ASUS</dc:creator>
  <cp:lastModifiedBy>Philippe MAYHEW</cp:lastModifiedBy>
  <cp:revision>4</cp:revision>
  <dcterms:created xsi:type="dcterms:W3CDTF">2012-11-16T15:05:59Z</dcterms:created>
  <dcterms:modified xsi:type="dcterms:W3CDTF">2013-01-10T12:07:55Z</dcterms:modified>
</cp:coreProperties>
</file>