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7" d="100"/>
          <a:sy n="157" d="100"/>
        </p:scale>
        <p:origin x="-104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661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82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04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904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613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21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941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95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58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92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47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2F06F-2A2E-3146-A59E-112829ECB8D7}" type="datetimeFigureOut">
              <a:rPr lang="en-US" smtClean="0"/>
              <a:t>10/05/2014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95F1A-5385-4240-B55A-82A6487D537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213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5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6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7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7072" y="97077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5161" y="718678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508700" y="6235818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701624" y="5815155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9063" y="477288"/>
            <a:ext cx="4723180" cy="5903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10" descr="Logo Graines de vie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43742" y="113259"/>
            <a:ext cx="1066713" cy="101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 Graines de vie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43742" y="113259"/>
            <a:ext cx="1066713" cy="10135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7072" y="97077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5161" y="718678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508700" y="6235818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701624" y="5815155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Picture 1" descr="Session 01 pag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837" y="1391438"/>
            <a:ext cx="2000188" cy="34158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18868" y="1143009"/>
            <a:ext cx="407703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Thème : </a:t>
            </a:r>
            <a:endParaRPr lang="fr-FR" sz="2400" b="1" dirty="0" smtClean="0"/>
          </a:p>
          <a:p>
            <a:r>
              <a:rPr lang="fr-FR" sz="2400" dirty="0" smtClean="0"/>
              <a:t>Souvent </a:t>
            </a:r>
            <a:r>
              <a:rPr lang="fr-FR" sz="2400" dirty="0"/>
              <a:t>nous ne comprenons pas ce qui nous arrive </a:t>
            </a:r>
            <a:endParaRPr lang="fr-FR" sz="2400" dirty="0" smtClean="0"/>
          </a:p>
          <a:p>
            <a:r>
              <a:rPr lang="fr-FR" sz="2400" dirty="0" smtClean="0"/>
              <a:t>mais </a:t>
            </a:r>
            <a:r>
              <a:rPr lang="fr-FR" sz="2400" dirty="0"/>
              <a:t>Dieu connaît les projets qu’il a pour notre avenir.</a:t>
            </a:r>
          </a:p>
          <a:p>
            <a:endParaRPr lang="fr-FR" sz="2400" dirty="0"/>
          </a:p>
          <a:p>
            <a:r>
              <a:rPr lang="fr-FR" sz="2400" b="1" dirty="0"/>
              <a:t>Activité : </a:t>
            </a:r>
            <a:endParaRPr lang="fr-FR" sz="2400" b="1" dirty="0" smtClean="0"/>
          </a:p>
          <a:p>
            <a:r>
              <a:rPr lang="fr-FR" sz="2400" dirty="0" smtClean="0"/>
              <a:t>Certains membres de la famille font </a:t>
            </a:r>
            <a:r>
              <a:rPr lang="fr-FR" sz="2400" dirty="0"/>
              <a:t>un puzzle </a:t>
            </a:r>
            <a:r>
              <a:rPr lang="fr-FR" sz="2400" dirty="0" smtClean="0"/>
              <a:t>avec l’image </a:t>
            </a:r>
            <a:r>
              <a:rPr lang="fr-FR" sz="2400" dirty="0"/>
              <a:t>visible, d’autres un puzzle </a:t>
            </a:r>
            <a:r>
              <a:rPr lang="fr-FR" sz="2400" dirty="0" smtClean="0"/>
              <a:t>avec l’image retournée, cachée</a:t>
            </a:r>
            <a:r>
              <a:rPr lang="fr-FR" sz="2400" dirty="0"/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96822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 Graines de vie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43742" y="113259"/>
            <a:ext cx="1066713" cy="10135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7072" y="97077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5161" y="718678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508700" y="6235818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701624" y="5815155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Box 3"/>
          <p:cNvSpPr txBox="1"/>
          <p:nvPr/>
        </p:nvSpPr>
        <p:spPr>
          <a:xfrm>
            <a:off x="1998069" y="3327793"/>
            <a:ext cx="45138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Thème : </a:t>
            </a:r>
            <a:endParaRPr lang="fr-FR" sz="2400" b="1" dirty="0" smtClean="0"/>
          </a:p>
          <a:p>
            <a:r>
              <a:rPr lang="fr-FR" sz="2400" dirty="0"/>
              <a:t>Être à l’image de quelqu’un signifie lui ressembler</a:t>
            </a:r>
            <a:r>
              <a:rPr lang="fr-FR" sz="2400" dirty="0" smtClean="0"/>
              <a:t>.</a:t>
            </a:r>
          </a:p>
          <a:p>
            <a:endParaRPr lang="fr-FR" sz="2400" dirty="0"/>
          </a:p>
          <a:p>
            <a:r>
              <a:rPr lang="fr-FR" sz="2400" b="1" dirty="0"/>
              <a:t>Activité : </a:t>
            </a:r>
            <a:endParaRPr lang="fr-FR" sz="2400" b="1" dirty="0" smtClean="0"/>
          </a:p>
          <a:p>
            <a:r>
              <a:rPr lang="fr-FR" sz="2400" dirty="0"/>
              <a:t>Décalquer le corps </a:t>
            </a:r>
            <a:r>
              <a:rPr lang="fr-FR" sz="2400" dirty="0" smtClean="0"/>
              <a:t>de votre </a:t>
            </a:r>
            <a:r>
              <a:rPr lang="fr-FR" sz="2400" dirty="0"/>
              <a:t>enfant puis dessiner ensemble le reste.</a:t>
            </a:r>
            <a:endParaRPr lang="fr-FR" sz="2400" dirty="0"/>
          </a:p>
        </p:txBody>
      </p:sp>
      <p:pic>
        <p:nvPicPr>
          <p:cNvPr id="11" name="Picture 10" descr="Session 02 p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121" y="307409"/>
            <a:ext cx="4400606" cy="302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53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 Graines de vie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43742" y="113259"/>
            <a:ext cx="1066713" cy="10135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7072" y="97077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5161" y="718678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508700" y="6235818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701624" y="5815155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Box 3"/>
          <p:cNvSpPr txBox="1"/>
          <p:nvPr/>
        </p:nvSpPr>
        <p:spPr>
          <a:xfrm>
            <a:off x="825118" y="1854899"/>
            <a:ext cx="436824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Thème : </a:t>
            </a:r>
            <a:endParaRPr lang="fr-FR" sz="2400" b="1" dirty="0" smtClean="0"/>
          </a:p>
          <a:p>
            <a:r>
              <a:rPr lang="fr-FR" sz="2400" dirty="0"/>
              <a:t>Le péché entraîne une réaction en chaîne dans notre vie</a:t>
            </a:r>
            <a:r>
              <a:rPr lang="fr-FR" sz="2400" dirty="0" smtClean="0"/>
              <a:t>.</a:t>
            </a:r>
          </a:p>
          <a:p>
            <a:endParaRPr lang="fr-FR" sz="2400" dirty="0" smtClean="0"/>
          </a:p>
          <a:p>
            <a:r>
              <a:rPr lang="fr-FR" sz="2400" b="1" dirty="0" smtClean="0"/>
              <a:t>Activité </a:t>
            </a:r>
            <a:r>
              <a:rPr lang="fr-FR" sz="2400" b="1" dirty="0"/>
              <a:t>: </a:t>
            </a:r>
            <a:endParaRPr lang="fr-FR" sz="2400" b="1" dirty="0" smtClean="0"/>
          </a:p>
          <a:p>
            <a:r>
              <a:rPr lang="fr-FR" sz="2400" dirty="0"/>
              <a:t>C</a:t>
            </a:r>
            <a:r>
              <a:rPr lang="fr-FR" sz="2400" dirty="0" smtClean="0"/>
              <a:t>onstruire en famille un </a:t>
            </a:r>
            <a:r>
              <a:rPr lang="fr-FR" sz="2400" dirty="0"/>
              <a:t>parcours de dominos </a:t>
            </a:r>
            <a:r>
              <a:rPr lang="fr-FR" sz="2400" dirty="0" smtClean="0"/>
              <a:t>puis le </a:t>
            </a:r>
            <a:r>
              <a:rPr lang="fr-FR" sz="2400" dirty="0"/>
              <a:t>déclencher.</a:t>
            </a:r>
            <a:endParaRPr lang="fr-FR" sz="2400" dirty="0"/>
          </a:p>
        </p:txBody>
      </p:sp>
      <p:pic>
        <p:nvPicPr>
          <p:cNvPr id="5" name="Picture 4" descr="Session 06 page 5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078" y="1431868"/>
            <a:ext cx="3138668" cy="351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8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 Graines de vie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43742" y="113259"/>
            <a:ext cx="1066713" cy="10135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7072" y="97077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5161" y="718678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508700" y="6235818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701624" y="5815155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Box 3"/>
          <p:cNvSpPr txBox="1"/>
          <p:nvPr/>
        </p:nvSpPr>
        <p:spPr>
          <a:xfrm>
            <a:off x="4324449" y="1472317"/>
            <a:ext cx="40770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Thème : </a:t>
            </a:r>
            <a:endParaRPr lang="fr-FR" sz="2400" b="1" dirty="0" smtClean="0"/>
          </a:p>
          <a:p>
            <a:r>
              <a:rPr lang="fr-FR" sz="2400" dirty="0"/>
              <a:t>Lorsque nous sommes nés de nouveau, la transformation est définitive</a:t>
            </a:r>
            <a:r>
              <a:rPr lang="fr-FR" sz="2400" dirty="0" smtClean="0"/>
              <a:t>.</a:t>
            </a:r>
          </a:p>
          <a:p>
            <a:endParaRPr lang="fr-FR" sz="2400" dirty="0" smtClean="0"/>
          </a:p>
          <a:p>
            <a:r>
              <a:rPr lang="fr-FR" sz="2400" b="1" dirty="0" smtClean="0"/>
              <a:t>Activité </a:t>
            </a:r>
            <a:r>
              <a:rPr lang="fr-FR" sz="2400" b="1" dirty="0"/>
              <a:t>: </a:t>
            </a:r>
            <a:endParaRPr lang="fr-FR" sz="2400" b="1" dirty="0" smtClean="0"/>
          </a:p>
          <a:p>
            <a:r>
              <a:rPr lang="fr-FR" sz="2400" dirty="0"/>
              <a:t>Regardez une vidéo ou des photos de la transformation d’une chenille en papillon.</a:t>
            </a:r>
            <a:endParaRPr lang="fr-FR" sz="2400" dirty="0"/>
          </a:p>
        </p:txBody>
      </p:sp>
      <p:pic>
        <p:nvPicPr>
          <p:cNvPr id="3" name="Picture 2" descr="Session 09 page 8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13" y="1480406"/>
            <a:ext cx="3523387" cy="362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1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 Graines de vie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43742" y="113259"/>
            <a:ext cx="1066713" cy="101355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7072" y="97077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5161" y="718678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508700" y="6235818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701624" y="5815155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Box 3"/>
          <p:cNvSpPr txBox="1"/>
          <p:nvPr/>
        </p:nvSpPr>
        <p:spPr>
          <a:xfrm>
            <a:off x="598828" y="1555582"/>
            <a:ext cx="40770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Thème : </a:t>
            </a:r>
            <a:endParaRPr lang="fr-FR" sz="2400" b="1" dirty="0" smtClean="0"/>
          </a:p>
          <a:p>
            <a:r>
              <a:rPr lang="fr-FR" sz="2400" dirty="0"/>
              <a:t>Dieu nous donne ses directives dans la Bible</a:t>
            </a:r>
            <a:r>
              <a:rPr lang="fr-FR" sz="2400" dirty="0" smtClean="0"/>
              <a:t>.</a:t>
            </a:r>
          </a:p>
          <a:p>
            <a:endParaRPr lang="fr-FR" sz="2400" dirty="0" smtClean="0"/>
          </a:p>
          <a:p>
            <a:r>
              <a:rPr lang="fr-FR" sz="2400" b="1" dirty="0" smtClean="0"/>
              <a:t>Activité </a:t>
            </a:r>
            <a:r>
              <a:rPr lang="fr-FR" sz="2400" b="1" dirty="0"/>
              <a:t>: </a:t>
            </a:r>
            <a:endParaRPr lang="fr-FR" sz="2400" b="1" dirty="0" smtClean="0"/>
          </a:p>
          <a:p>
            <a:r>
              <a:rPr lang="fr-FR" sz="2400" dirty="0"/>
              <a:t>Suivre </a:t>
            </a:r>
            <a:r>
              <a:rPr lang="fr-FR" sz="2400" dirty="0" smtClean="0"/>
              <a:t>des </a:t>
            </a:r>
            <a:r>
              <a:rPr lang="fr-FR" sz="2400" dirty="0"/>
              <a:t>instructions pour reproduire un dessin à base de figures géométriques.</a:t>
            </a:r>
            <a:endParaRPr lang="fr-FR" sz="2400" dirty="0"/>
          </a:p>
        </p:txBody>
      </p:sp>
      <p:pic>
        <p:nvPicPr>
          <p:cNvPr id="3" name="Picture 2" descr="Session 11 page 9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327" y="1367150"/>
            <a:ext cx="4157540" cy="411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39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 Graines de vie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16482" y="305215"/>
            <a:ext cx="4546215" cy="52053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17480" y="5356607"/>
            <a:ext cx="427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accent1"/>
                </a:solidFill>
                <a:latin typeface="Arial"/>
                <a:cs typeface="Arial"/>
              </a:rPr>
              <a:t>g</a:t>
            </a:r>
            <a:r>
              <a:rPr lang="fr-FR" sz="3600" b="1" dirty="0" smtClean="0">
                <a:solidFill>
                  <a:schemeClr val="accent1"/>
                </a:solidFill>
                <a:latin typeface="Arial"/>
                <a:cs typeface="Arial"/>
              </a:rPr>
              <a:t>raines2vie.fr</a:t>
            </a:r>
            <a:endParaRPr lang="fr-FR" b="1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7072" y="97077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5161" y="718678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508700" y="6235818"/>
            <a:ext cx="501756" cy="50155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8701624" y="5815155"/>
            <a:ext cx="308832" cy="308710"/>
          </a:xfrm>
          <a:prstGeom prst="rect">
            <a:avLst/>
          </a:prstGeom>
          <a:solidFill>
            <a:srgbClr val="FDE958"/>
          </a:solidFill>
          <a:ln>
            <a:noFill/>
          </a:ln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0" h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55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153</Words>
  <Application>Microsoft Macintosh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Philippe Mayhew</dc:creator>
  <cp:lastModifiedBy>Philippe Mayhew</cp:lastModifiedBy>
  <cp:revision>4</cp:revision>
  <dcterms:created xsi:type="dcterms:W3CDTF">2014-05-08T10:25:48Z</dcterms:created>
  <dcterms:modified xsi:type="dcterms:W3CDTF">2014-05-10T07:57:12Z</dcterms:modified>
</cp:coreProperties>
</file>