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10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6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0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3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21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9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58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92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7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13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10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8384" y="113259"/>
            <a:ext cx="962072" cy="914129"/>
          </a:xfrm>
          <a:prstGeom prst="rect">
            <a:avLst/>
          </a:prstGeom>
        </p:spPr>
      </p:pic>
      <p:pic>
        <p:nvPicPr>
          <p:cNvPr id="15" name="Picture 14" descr="Votre_heritageCover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632" y="718678"/>
            <a:ext cx="3660138" cy="57345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0483" y="718678"/>
            <a:ext cx="34779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Tome </a:t>
            </a:r>
            <a:r>
              <a:rPr lang="fr-FR" sz="2000" dirty="0"/>
              <a:t>1 </a:t>
            </a:r>
            <a:r>
              <a:rPr lang="fr-FR" sz="2000" dirty="0" smtClean="0"/>
              <a:t>déjà paru :  </a:t>
            </a:r>
            <a:r>
              <a:rPr lang="fr-FR" sz="2000" b="1" dirty="0" smtClean="0"/>
              <a:t>compréhension</a:t>
            </a:r>
            <a:r>
              <a:rPr lang="fr-FR" sz="2000" dirty="0" smtClean="0"/>
              <a:t> </a:t>
            </a:r>
            <a:r>
              <a:rPr lang="fr-FR" sz="2000" dirty="0"/>
              <a:t>de notre héritage, ce que les parents transmettent à leurs </a:t>
            </a:r>
            <a:r>
              <a:rPr lang="fr-FR" sz="2000" dirty="0" smtClean="0"/>
              <a:t>enfants</a:t>
            </a:r>
          </a:p>
          <a:p>
            <a:endParaRPr lang="fr-FR" sz="2000" dirty="0"/>
          </a:p>
          <a:p>
            <a:r>
              <a:rPr lang="fr-FR" sz="2000" dirty="0" smtClean="0"/>
              <a:t>Tome </a:t>
            </a:r>
            <a:r>
              <a:rPr lang="fr-FR" sz="2000" dirty="0"/>
              <a:t>2 </a:t>
            </a:r>
            <a:r>
              <a:rPr lang="fr-FR" sz="2000" dirty="0" smtClean="0"/>
              <a:t>nouveau: </a:t>
            </a:r>
          </a:p>
          <a:p>
            <a:r>
              <a:rPr lang="fr-FR" sz="2000" b="1" dirty="0" smtClean="0"/>
              <a:t>boîte </a:t>
            </a:r>
            <a:r>
              <a:rPr lang="fr-FR" sz="2000" b="1" dirty="0"/>
              <a:t>à </a:t>
            </a:r>
            <a:r>
              <a:rPr lang="fr-FR" sz="2000" b="1" dirty="0" smtClean="0"/>
              <a:t>outils</a:t>
            </a:r>
            <a:r>
              <a:rPr lang="fr-FR" sz="2000" dirty="0" smtClean="0"/>
              <a:t> </a:t>
            </a:r>
            <a:r>
              <a:rPr lang="fr-FR" sz="2000" dirty="0"/>
              <a:t>de l’héritage pour transmettre un héritage solide à nos </a:t>
            </a:r>
            <a:r>
              <a:rPr lang="fr-FR" sz="2000" dirty="0" smtClean="0"/>
              <a:t>enfants</a:t>
            </a:r>
          </a:p>
          <a:p>
            <a:endParaRPr lang="fr-FR" sz="2000" dirty="0"/>
          </a:p>
          <a:p>
            <a:r>
              <a:rPr lang="fr-FR" sz="2000" b="1" dirty="0"/>
              <a:t>Sujets traités</a:t>
            </a:r>
            <a:r>
              <a:rPr lang="fr-FR" sz="2000" dirty="0"/>
              <a:t> :</a:t>
            </a:r>
          </a:p>
          <a:p>
            <a:r>
              <a:rPr lang="fr-FR" sz="2000" dirty="0"/>
              <a:t>• Le parfum d'une famille</a:t>
            </a:r>
          </a:p>
          <a:p>
            <a:r>
              <a:rPr lang="fr-FR" sz="2000" dirty="0"/>
              <a:t>• La tradition sous ses différents aspects</a:t>
            </a:r>
          </a:p>
          <a:p>
            <a:r>
              <a:rPr lang="fr-FR" sz="2000" dirty="0"/>
              <a:t>• La boussole de la famille</a:t>
            </a:r>
          </a:p>
          <a:p>
            <a:r>
              <a:rPr lang="fr-FR" sz="2000" dirty="0"/>
              <a:t>• Les moments en famille</a:t>
            </a:r>
          </a:p>
          <a:p>
            <a:r>
              <a:rPr lang="fr-FR" sz="2000" dirty="0"/>
              <a:t>• Donner ce qu'on n'a pas reçu</a:t>
            </a:r>
          </a:p>
          <a:p>
            <a:r>
              <a:rPr lang="fr-FR" sz="2000" dirty="0"/>
              <a:t>• Planifier votre héritage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246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6482" y="305215"/>
            <a:ext cx="4546215" cy="5205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7480" y="5356607"/>
            <a:ext cx="427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1"/>
                </a:solidFill>
                <a:latin typeface="Arial"/>
                <a:cs typeface="Arial"/>
              </a:rPr>
              <a:t>g</a:t>
            </a:r>
            <a:r>
              <a:rPr lang="fr-FR" sz="3600" b="1" dirty="0" smtClean="0">
                <a:solidFill>
                  <a:schemeClr val="accent1"/>
                </a:solidFill>
                <a:latin typeface="Arial"/>
                <a:cs typeface="Arial"/>
              </a:rPr>
              <a:t>raines2vie.fr</a:t>
            </a:r>
            <a:endParaRPr lang="fr-FR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5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Mayhew</dc:creator>
  <cp:lastModifiedBy>Philippe Mayhew</cp:lastModifiedBy>
  <cp:revision>8</cp:revision>
  <dcterms:created xsi:type="dcterms:W3CDTF">2014-05-08T10:25:48Z</dcterms:created>
  <dcterms:modified xsi:type="dcterms:W3CDTF">2014-05-10T08:51:28Z</dcterms:modified>
</cp:coreProperties>
</file>