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104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6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8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04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90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13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21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94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9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58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92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47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F06F-2A2E-3146-A59E-112829ECB8D7}" type="datetimeFigureOut">
              <a:rPr lang="en-US" smtClean="0"/>
              <a:t>10/05/2014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5F1A-5385-4240-B55A-82A6487D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13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384" y="113259"/>
            <a:ext cx="962072" cy="914129"/>
          </a:xfrm>
          <a:prstGeom prst="rect">
            <a:avLst/>
          </a:prstGeom>
        </p:spPr>
      </p:pic>
      <p:pic>
        <p:nvPicPr>
          <p:cNvPr id="2" name="Picture 1" descr="tracteur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203" y="653963"/>
            <a:ext cx="4452242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71103"/>
            <a:ext cx="4329328" cy="5490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8" y="662451"/>
            <a:ext cx="4306670" cy="55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62559"/>
            <a:ext cx="4329328" cy="5508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8" y="690413"/>
            <a:ext cx="4306670" cy="54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81294"/>
            <a:ext cx="4329328" cy="5470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8" y="689989"/>
            <a:ext cx="4306670" cy="54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77369"/>
            <a:ext cx="4329328" cy="5478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8" y="705285"/>
            <a:ext cx="4306670" cy="54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736" y="653963"/>
            <a:ext cx="4242186" cy="5525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20" y="662048"/>
            <a:ext cx="4252446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66418"/>
            <a:ext cx="4329328" cy="5500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8" y="671382"/>
            <a:ext cx="4306670" cy="55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599" y="653963"/>
            <a:ext cx="4254460" cy="5525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48" y="662048"/>
            <a:ext cx="4215789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73312"/>
            <a:ext cx="4329328" cy="5486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8" y="704851"/>
            <a:ext cx="4306670" cy="54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482" y="305215"/>
            <a:ext cx="4546215" cy="5205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7480" y="5356607"/>
            <a:ext cx="427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1"/>
                </a:solidFill>
                <a:latin typeface="Arial"/>
                <a:cs typeface="Arial"/>
              </a:rPr>
              <a:t>g</a:t>
            </a:r>
            <a:r>
              <a:rPr lang="fr-FR" sz="3600" b="1" dirty="0" smtClean="0">
                <a:solidFill>
                  <a:schemeClr val="accent1"/>
                </a:solidFill>
                <a:latin typeface="Arial"/>
                <a:cs typeface="Arial"/>
              </a:rPr>
              <a:t>raines2vie.fr</a:t>
            </a:r>
            <a:endParaRPr lang="fr-FR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53963"/>
            <a:ext cx="4329328" cy="5525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8" y="662048"/>
            <a:ext cx="4306670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58599"/>
            <a:ext cx="4329328" cy="5515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14" y="662048"/>
            <a:ext cx="4285057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2" y="653963"/>
            <a:ext cx="4319653" cy="5525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50" y="662048"/>
            <a:ext cx="4303585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60874"/>
            <a:ext cx="4329328" cy="55114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18" y="662048"/>
            <a:ext cx="4270249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69864"/>
            <a:ext cx="4329328" cy="5493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52" y="662048"/>
            <a:ext cx="4233782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68796"/>
            <a:ext cx="4329328" cy="54955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27" y="662048"/>
            <a:ext cx="4292031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442" y="653963"/>
            <a:ext cx="4328774" cy="5525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" y="662048"/>
            <a:ext cx="4302154" cy="5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72" y="97077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5161" y="718678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508700" y="6235818"/>
            <a:ext cx="501756" cy="50155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701624" y="5815155"/>
            <a:ext cx="308832" cy="308710"/>
          </a:xfrm>
          <a:prstGeom prst="rect">
            <a:avLst/>
          </a:prstGeom>
          <a:solidFill>
            <a:srgbClr val="FDE958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Logo Graines de vi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700" y="113259"/>
            <a:ext cx="501755" cy="47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65" y="672700"/>
            <a:ext cx="4329328" cy="5487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8" y="665469"/>
            <a:ext cx="4306670" cy="55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</Words>
  <Application>Microsoft Macintosh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Mayhew</dc:creator>
  <cp:lastModifiedBy>Philippe Mayhew</cp:lastModifiedBy>
  <cp:revision>7</cp:revision>
  <dcterms:created xsi:type="dcterms:W3CDTF">2014-05-08T10:25:48Z</dcterms:created>
  <dcterms:modified xsi:type="dcterms:W3CDTF">2014-05-10T08:42:55Z</dcterms:modified>
</cp:coreProperties>
</file>